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71" r:id="rId6"/>
    <p:sldId id="259" r:id="rId7"/>
    <p:sldId id="269" r:id="rId8"/>
    <p:sldId id="260" r:id="rId9"/>
    <p:sldId id="261" r:id="rId10"/>
    <p:sldId id="263" r:id="rId11"/>
    <p:sldId id="264" r:id="rId12"/>
    <p:sldId id="265" r:id="rId13"/>
    <p:sldId id="270" r:id="rId14"/>
    <p:sldId id="272" r:id="rId15"/>
    <p:sldId id="274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молодые врачи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430464"/>
        <c:axId val="170432384"/>
      </c:barChart>
      <c:catAx>
        <c:axId val="1704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432384"/>
        <c:crosses val="autoZero"/>
        <c:auto val="1"/>
        <c:lblAlgn val="ctr"/>
        <c:lblOffset val="100"/>
        <c:noMultiLvlLbl val="0"/>
      </c:catAx>
      <c:valAx>
        <c:axId val="17043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43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08C6C8-AD6D-48E7-854E-68BB4A432EC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5CA796-B4FD-4017-8446-5B3C2C0F93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78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Коллектив Государственного автономного учреждения здравоохранения «Детская стоматологическая поликлиника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4732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ПРИГЛАШАЕТ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Васильева\AppData\Local\Microsoft\Windows\Temporary Internet Files\Content.Outlook\3PCI3NMI\ЛОГО МАУЗ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500042"/>
            <a:ext cx="1841887" cy="18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00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9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Централизованное стерилизационное отделение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95138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Дизайнерский ремонт коридоров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6300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08712" cy="4806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Благодарные пациенты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8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Дополнительный оплачиваемый отпуск продолжительностью 14 календарных дней;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Доплата за работу во вредных условиях – 4 % от оклада;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Подъёмные в размере 15 000 руб</a:t>
            </a:r>
            <a:r>
              <a:rPr lang="ru-RU" b="1" dirty="0" smtClean="0"/>
              <a:t>.;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Профессиональная переподготовка;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Материальная помощь при приобретении </a:t>
            </a:r>
            <a:r>
              <a:rPr lang="ru-RU" b="1" dirty="0" smtClean="0"/>
              <a:t>первичного жилья;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Материальная помощь в связи с рождением ребёнка, бракосочетанием, юбилеем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Гарантии, компенсации и социальные выплаты по Коллективному договору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0123" y="-101771"/>
            <a:ext cx="5224442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Прием молодых врачей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403849"/>
              </p:ext>
            </p:extLst>
          </p:nvPr>
        </p:nvGraphicFramePr>
        <p:xfrm>
          <a:off x="971600" y="206084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35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2305364"/>
            <a:ext cx="6400800" cy="34747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Численность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333065" y="2882662"/>
            <a:ext cx="244827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20</a:t>
            </a:r>
            <a:endParaRPr lang="ru-RU" sz="6000" dirty="0"/>
          </a:p>
        </p:txBody>
      </p:sp>
      <p:sp>
        <p:nvSpPr>
          <p:cNvPr id="5" name="Овал 4"/>
          <p:cNvSpPr/>
          <p:nvPr/>
        </p:nvSpPr>
        <p:spPr>
          <a:xfrm>
            <a:off x="5599584" y="2276872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15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5585939" y="480172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3844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Движение среднего медицинского персонала за 2014 – 2016 годы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6"/>
          </p:cNvCxnSpPr>
          <p:nvPr/>
        </p:nvCxnSpPr>
        <p:spPr>
          <a:xfrm flipV="1">
            <a:off x="3781337" y="3068960"/>
            <a:ext cx="1804602" cy="100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6"/>
          </p:cNvCxnSpPr>
          <p:nvPr/>
        </p:nvCxnSpPr>
        <p:spPr>
          <a:xfrm>
            <a:off x="3781337" y="4070794"/>
            <a:ext cx="1804602" cy="1014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6" idx="6"/>
          </p:cNvCxnSpPr>
          <p:nvPr/>
        </p:nvCxnSpPr>
        <p:spPr>
          <a:xfrm>
            <a:off x="6500339" y="5258926"/>
            <a:ext cx="1744069" cy="69035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3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Обучение молодых </a:t>
            </a:r>
            <a:r>
              <a:rPr lang="ru-RU" sz="2800" b="1" dirty="0" smtClean="0">
                <a:solidFill>
                  <a:srgbClr val="C00000"/>
                </a:solidFill>
              </a:rPr>
              <a:t>специалистов </a:t>
            </a:r>
            <a:r>
              <a:rPr lang="ru-RU" sz="2800" b="1" dirty="0">
                <a:solidFill>
                  <a:srgbClr val="C00000"/>
                </a:solidFill>
              </a:rPr>
              <a:t>наставниками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328592" cy="3993775"/>
          </a:xfrm>
        </p:spPr>
      </p:pic>
    </p:spTree>
    <p:extLst>
      <p:ext uri="{BB962C8B-B14F-4D97-AF65-F5344CB8AC3E}">
        <p14:creationId xmlns:p14="http://schemas.microsoft.com/office/powerpoint/2010/main" val="28017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6760" y="-629998"/>
            <a:ext cx="5688631" cy="80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20688"/>
            <a:ext cx="2722204" cy="4095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013176"/>
            <a:ext cx="7776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9779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7"/>
          <a:stretch/>
        </p:blipFill>
        <p:spPr>
          <a:xfrm>
            <a:off x="816864" y="1844824"/>
            <a:ext cx="7510272" cy="38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408333" cy="432048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ВАС ЖДУТ ВРАЧИ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120680" cy="4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Лучшие врачи Российской Федерации, Республики Бурятия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3822192" cy="10718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Муханова</a:t>
            </a:r>
            <a:r>
              <a:rPr lang="ru-RU" b="1" dirty="0" smtClean="0"/>
              <a:t> Л.Х., врач-стоматолог детский, кандидат медицинских наук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3822192" cy="1071810"/>
          </a:xfrm>
        </p:spPr>
        <p:txBody>
          <a:bodyPr>
            <a:normAutofit/>
          </a:bodyPr>
          <a:lstStyle/>
          <a:p>
            <a:r>
              <a:rPr lang="ru-RU" sz="2200" b="1" dirty="0" err="1" smtClean="0"/>
              <a:t>Булдаева</a:t>
            </a:r>
            <a:r>
              <a:rPr lang="ru-RU" sz="2200" b="1" dirty="0" smtClean="0"/>
              <a:t> Т.А., врач-стоматолог детский</a:t>
            </a:r>
            <a:endParaRPr lang="ru-RU" sz="2200" b="1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-277" r="23439" b="277"/>
          <a:stretch/>
        </p:blipFill>
        <p:spPr>
          <a:xfrm>
            <a:off x="755576" y="2996952"/>
            <a:ext cx="3312367" cy="3255163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760"/>
          <a:stretch/>
        </p:blipFill>
        <p:spPr>
          <a:xfrm>
            <a:off x="5076056" y="3068960"/>
            <a:ext cx="3447583" cy="3159558"/>
          </a:xfrm>
        </p:spPr>
      </p:pic>
    </p:spTree>
    <p:extLst>
      <p:ext uri="{BB962C8B-B14F-4D97-AF65-F5344CB8AC3E}">
        <p14:creationId xmlns:p14="http://schemas.microsoft.com/office/powerpoint/2010/main" val="270551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Лауреат Государственной премии Республики Бурятия среди талантливой молодежи в номинации «профессиональное мастерство»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Амбаева</a:t>
            </a:r>
            <a:r>
              <a:rPr lang="ru-RU" b="1" dirty="0" smtClean="0"/>
              <a:t> М.Б-С.,</a:t>
            </a:r>
          </a:p>
          <a:p>
            <a:pPr marL="0" indent="0">
              <a:buNone/>
            </a:pPr>
            <a:r>
              <a:rPr lang="ru-RU" b="1" dirty="0" smtClean="0"/>
              <a:t>врач-</a:t>
            </a:r>
            <a:r>
              <a:rPr lang="ru-RU" b="1" dirty="0" err="1" smtClean="0"/>
              <a:t>ортодонт</a:t>
            </a:r>
            <a:r>
              <a:rPr lang="ru-RU" b="1" dirty="0" smtClean="0"/>
              <a:t>, заведующая Центром ортодонтии</a:t>
            </a:r>
            <a:endParaRPr lang="ru-RU" b="1" dirty="0"/>
          </a:p>
        </p:txBody>
      </p:sp>
      <p:pic>
        <p:nvPicPr>
          <p:cNvPr id="5" name="Содержимое 3" descr="IMG_175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r="7237"/>
          <a:stretch>
            <a:fillRect/>
          </a:stretch>
        </p:blipFill>
        <p:spPr>
          <a:xfrm rot="16200000">
            <a:off x="499393" y="2569862"/>
            <a:ext cx="4176467" cy="3446463"/>
          </a:xfrm>
        </p:spPr>
      </p:pic>
    </p:spTree>
    <p:extLst>
      <p:ext uri="{BB962C8B-B14F-4D97-AF65-F5344CB8AC3E}">
        <p14:creationId xmlns:p14="http://schemas.microsoft.com/office/powerpoint/2010/main" val="154430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ВАС ЖДУТ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822192" cy="639762"/>
          </a:xfrm>
        </p:spPr>
        <p:txBody>
          <a:bodyPr/>
          <a:lstStyle/>
          <a:p>
            <a:r>
              <a:rPr lang="ru-RU" b="1" dirty="0" smtClean="0"/>
              <a:t>МЕДИЦИНСКИЕ СЕСТРЫ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822192" cy="639762"/>
          </a:xfrm>
        </p:spPr>
        <p:txBody>
          <a:bodyPr/>
          <a:lstStyle/>
          <a:p>
            <a:r>
              <a:rPr lang="ru-RU" b="1" dirty="0" smtClean="0"/>
              <a:t>АДМИНИСТРАТОРЫ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4" y="2565400"/>
            <a:ext cx="2373842" cy="3560763"/>
          </a:xfrm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83" y="2565400"/>
            <a:ext cx="2374984" cy="3560763"/>
          </a:xfrm>
        </p:spPr>
      </p:pic>
    </p:spTree>
    <p:extLst>
      <p:ext uri="{BB962C8B-B14F-4D97-AF65-F5344CB8AC3E}">
        <p14:creationId xmlns:p14="http://schemas.microsoft.com/office/powerpoint/2010/main" val="8889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Заслуженные работники здравоохранения Республики Бурятия, Награждены Почетными грамотами Министерства здравоохранения Российской Федерации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Слева направо:</a:t>
            </a:r>
          </a:p>
          <a:p>
            <a:pPr marL="0" indent="0">
              <a:buNone/>
            </a:pPr>
            <a:r>
              <a:rPr lang="ru-RU" dirty="0" smtClean="0"/>
              <a:t>Медицинская сестра стерилизационной </a:t>
            </a:r>
            <a:r>
              <a:rPr lang="ru-RU" b="1" dirty="0" err="1" smtClean="0">
                <a:solidFill>
                  <a:srgbClr val="C00000"/>
                </a:solidFill>
              </a:rPr>
              <a:t>Переверзева</a:t>
            </a:r>
            <a:r>
              <a:rPr lang="ru-RU" b="1" dirty="0" smtClean="0">
                <a:solidFill>
                  <a:srgbClr val="C00000"/>
                </a:solidFill>
              </a:rPr>
              <a:t> О.Г.,</a:t>
            </a:r>
          </a:p>
          <a:p>
            <a:pPr marL="0" indent="0">
              <a:buNone/>
            </a:pPr>
            <a:r>
              <a:rPr lang="ru-RU" dirty="0" smtClean="0"/>
              <a:t>Главная медсестра </a:t>
            </a:r>
            <a:r>
              <a:rPr lang="ru-RU" b="1" dirty="0" smtClean="0">
                <a:solidFill>
                  <a:srgbClr val="C00000"/>
                </a:solidFill>
              </a:rPr>
              <a:t>Очирова Н.Д.</a:t>
            </a:r>
          </a:p>
          <a:p>
            <a:pPr marL="0" indent="0">
              <a:buNone/>
            </a:pPr>
            <a:r>
              <a:rPr lang="ru-RU" dirty="0" smtClean="0"/>
              <a:t>Медицинские сестры </a:t>
            </a:r>
            <a:r>
              <a:rPr lang="ru-RU" b="1" dirty="0" smtClean="0">
                <a:solidFill>
                  <a:srgbClr val="C00000"/>
                </a:solidFill>
              </a:rPr>
              <a:t>Павлова О.Д.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Намдакова</a:t>
            </a:r>
            <a:r>
              <a:rPr lang="ru-RU" b="1" dirty="0" smtClean="0">
                <a:solidFill>
                  <a:srgbClr val="C00000"/>
                </a:solidFill>
              </a:rPr>
              <a:t> Г.В.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IMG_2222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36912"/>
            <a:ext cx="43924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Вас </a:t>
            </a:r>
            <a:r>
              <a:rPr lang="ru-RU" sz="3600" b="1" dirty="0" smtClean="0">
                <a:solidFill>
                  <a:srgbClr val="C00000"/>
                </a:solidFill>
              </a:rPr>
              <a:t>ждут: </a:t>
            </a:r>
            <a:r>
              <a:rPr lang="ru-RU" sz="3600" b="1" dirty="0">
                <a:solidFill>
                  <a:srgbClr val="C00000"/>
                </a:solidFill>
              </a:rPr>
              <a:t>кабинеты, оснащенные современным оборудованием,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64302" cy="32732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64302" cy="3273227"/>
          </a:xfrm>
        </p:spPr>
      </p:pic>
    </p:spTree>
    <p:extLst>
      <p:ext uri="{BB962C8B-B14F-4D97-AF65-F5344CB8AC3E}">
        <p14:creationId xmlns:p14="http://schemas.microsoft.com/office/powerpoint/2010/main" val="310619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эргономичной медицинской мебелью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" y="2492896"/>
            <a:ext cx="4458065" cy="33435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7"/>
            <a:ext cx="4458064" cy="3343548"/>
          </a:xfrm>
        </p:spPr>
      </p:pic>
    </p:spTree>
    <p:extLst>
      <p:ext uri="{BB962C8B-B14F-4D97-AF65-F5344CB8AC3E}">
        <p14:creationId xmlns:p14="http://schemas.microsoft.com/office/powerpoint/2010/main" val="141570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175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Коллектив Государственного автономного учреждения здравоохранения «Детская стоматологическая поликлиника</vt:lpstr>
      <vt:lpstr>Презентация PowerPoint</vt:lpstr>
      <vt:lpstr>ВАС ЖДУТ ВРАЧИ</vt:lpstr>
      <vt:lpstr>Лучшие врачи Российской Федерации, Республики Бурятия</vt:lpstr>
      <vt:lpstr>Лауреат Государственной премии Республики Бурятия среди талантливой молодежи в номинации «профессиональное мастерство»</vt:lpstr>
      <vt:lpstr>ВАС ЖДУТ </vt:lpstr>
      <vt:lpstr>Заслуженные работники здравоохранения Республики Бурятия, Награждены Почетными грамотами Министерства здравоохранения Российской Федерации</vt:lpstr>
      <vt:lpstr>Вас ждут: кабинеты, оснащенные современным оборудованием, </vt:lpstr>
      <vt:lpstr>эргономичной медицинской мебелью</vt:lpstr>
      <vt:lpstr>Централизованное стерилизационное отделение</vt:lpstr>
      <vt:lpstr>Дизайнерский ремонт коридоров</vt:lpstr>
      <vt:lpstr>Благодарные пациенты</vt:lpstr>
      <vt:lpstr>Гарантии, компенсации и социальные выплаты по Коллективному договору</vt:lpstr>
      <vt:lpstr>Презентация PowerPoint</vt:lpstr>
      <vt:lpstr>Прием молодых врачей</vt:lpstr>
      <vt:lpstr>Презентация PowerPoint</vt:lpstr>
      <vt:lpstr>Обучение молодых специалистов наставниками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 Государственного автономного учреждения здравоохранения «Детская стоматологическая поликлиника</dc:title>
  <dc:creator>user01</dc:creator>
  <cp:lastModifiedBy>user01</cp:lastModifiedBy>
  <cp:revision>14</cp:revision>
  <dcterms:created xsi:type="dcterms:W3CDTF">2017-03-23T01:49:01Z</dcterms:created>
  <dcterms:modified xsi:type="dcterms:W3CDTF">2017-03-23T04:19:48Z</dcterms:modified>
</cp:coreProperties>
</file>